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Alexandria SemiBo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xandriaSemiBo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AlexandriaSemiBo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420cdedcc_1_54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2d420cdedcc_1_54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7" name="Google Shape;107;g2d420cdedcc_1_54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420cdedcc_1_109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d420cdedcc_1_109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0" name="Google Shape;170;g2d420cdedcc_1_109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420cdedcc_1_115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d420cdedcc_1_115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7" name="Google Shape;177;g2d420cdedcc_1_115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d420cdedcc_1_121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2d420cdedcc_1_121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4" name="Google Shape;184;g2d420cdedcc_1_121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420cdedcc_1_127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2d420cdedcc_1_127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1" name="Google Shape;191;g2d420cdedcc_1_127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420cdedcc_1_61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2d420cdedcc_1_61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4" name="Google Shape;114;g2d420cdedcc_1_61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420cdedcc_1_67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d420cdedcc_1_67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1" name="Google Shape;121;g2d420cdedcc_1_67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420cdedcc_1_73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2d420cdedcc_1_73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8" name="Google Shape;128;g2d420cdedcc_1_73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d420cdedcc_1_79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2d420cdedcc_1_79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5" name="Google Shape;135;g2d420cdedcc_1_79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420cdedcc_1_85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d420cdedcc_1_85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2" name="Google Shape;142;g2d420cdedcc_1_85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420cdedcc_1_91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d420cdedcc_1_91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9" name="Google Shape;149;g2d420cdedcc_1_91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420cdedcc_1_97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2d420cdedcc_1_97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6" name="Google Shape;156;g2d420cdedcc_1_97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420cdedcc_1_103:notes"/>
          <p:cNvSpPr/>
          <p:nvPr>
            <p:ph idx="2" type="sldImg"/>
          </p:nvPr>
        </p:nvSpPr>
        <p:spPr>
          <a:xfrm>
            <a:off x="571500" y="714375"/>
            <a:ext cx="4572000" cy="19288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d420cdedcc_1_103:notes"/>
          <p:cNvSpPr txBox="1"/>
          <p:nvPr>
            <p:ph idx="1" type="body"/>
          </p:nvPr>
        </p:nvSpPr>
        <p:spPr>
          <a:xfrm>
            <a:off x="571500" y="2750344"/>
            <a:ext cx="4572000" cy="2250281"/>
          </a:xfrm>
          <a:prstGeom prst="rect">
            <a:avLst/>
          </a:prstGeom>
          <a:noFill/>
          <a:ln>
            <a:noFill/>
          </a:ln>
        </p:spPr>
        <p:txBody>
          <a:bodyPr anchorCtr="0" anchor="t" bIns="34900" lIns="69850" spcFirstLastPara="1" rIns="69850" wrap="square" tIns="34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3" name="Google Shape;163;g2d420cdedcc_1_103:notes"/>
          <p:cNvSpPr txBox="1"/>
          <p:nvPr>
            <p:ph idx="12" type="sldNum"/>
          </p:nvPr>
        </p:nvSpPr>
        <p:spPr>
          <a:xfrm>
            <a:off x="3237177" y="5428258"/>
            <a:ext cx="2476500" cy="286742"/>
          </a:xfrm>
          <a:prstGeom prst="rect">
            <a:avLst/>
          </a:prstGeom>
          <a:noFill/>
          <a:ln>
            <a:noFill/>
          </a:ln>
        </p:spPr>
        <p:txBody>
          <a:bodyPr anchorCtr="0" anchor="b" bIns="34900" lIns="69850" spcFirstLastPara="1" rIns="69850" wrap="square" tIns="34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‹#›</a:t>
            </a:fld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4" name="Google Shape;54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8" name="Google Shape;58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2" name="Google Shape;62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6" name="Google Shape;66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0" name="Google Shape;70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" name="Google Shape;74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8" name="Google Shape;78;p20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2" name="Google Shape;82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 master">
  <p:cSld name="Slide 9 mast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6" name="Google Shape;86;p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 master">
  <p:cSld name="Slide 10 mast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0" name="Google Shape;90;p2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 master">
  <p:cSld name="Slide 11 mast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4" name="Google Shape;94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 master">
  <p:cSld name="Slide 12 mast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8" name="Google Shape;98;p2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 master">
  <p:cSld name="Slide 13 mast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7EEF9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txBody>
          <a:bodyPr anchorCtr="0" anchor="ctr" bIns="57150" lIns="57150" spcFirstLastPara="1" rIns="57150" wrap="square" tIns="5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2" name="Google Shape;102;p2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4509" y="4843463"/>
            <a:ext cx="1076628" cy="2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presentation/d/1O2HKjPl3eGRwKim9WbIldIl31sdeX6WH-38KJz8iGeg/edit?usp=sharing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gYqCPPwgCW4yAWOKpRuuCw_g4bgPgi_E104wHbya3BM/edit?usp=sharing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presentation/d/16PMpxhVqS2MlecFQn6GFiFStPg5uW6SJL3xD3xO8P8M/edit?usp=sharing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WrmwxTn6IC6Dp7TuRHVCUI_RfUigXDaRd0sH6TxHGb4/edit?usp=sharing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4xI_ocMNZbsBTE-b4NvviBizVXlvaat_QRkw2hiH9cA/edit?usp=sharing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1Qd1AmZ6piR_qXgz8NpJPLqQiB2JTGtQNgwTVsJ8IQCI/edit?usp=sharing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1V1LPE_T_csHMm5rli6rPR_eLi5Np2RgqVjaWgEbVtI4/edit?usp=sharing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presentation/d/1-lwUJI1cLCoGvL_Kuy3u3_mv0UPwrrKtpgCZnxSchm8/edit?usp=sharing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Itovwms9j8q4NjZlP4Vllgc7WXt96LI96x0UWDByA2E/edit?usp=sharing" TargetMode="External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presentation/d/1yummV_9RWIg7dqy8ITXQvaJu2xp4P_as0JHMrLTltLE/edit?usp=sharin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presentation/d/1df00B-rLE9agncalwaKsRWbmiziG91HWDA8I05u2Fp0/edit?usp=sharing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presentation/d/1SLWmH6P-Wx40YVr4Z26mhxEU-hc1N8GUDJ9TMhkeXVQ/edit?usp=sharing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/>
          <p:nvPr/>
        </p:nvSpPr>
        <p:spPr>
          <a:xfrm>
            <a:off x="417821" y="328325"/>
            <a:ext cx="5949300" cy="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70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400"/>
              <a:buFont typeface="Alexandria SemiBold"/>
              <a:buNone/>
            </a:pPr>
            <a:r>
              <a:rPr b="1" i="0" lang="en" sz="34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12 Agency Trainings</a:t>
            </a:r>
            <a:endParaRPr b="0" i="0" sz="3400" u="none" cap="none" strike="noStrike"/>
          </a:p>
        </p:txBody>
      </p:sp>
      <p:pic>
        <p:nvPicPr>
          <p:cNvPr descr="preencoded.png" id="110" name="Google Shape;1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76" y="1062024"/>
            <a:ext cx="7593350" cy="398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7"/>
          <p:cNvSpPr/>
          <p:nvPr/>
        </p:nvSpPr>
        <p:spPr>
          <a:xfrm>
            <a:off x="540023" y="1382613"/>
            <a:ext cx="4060627" cy="50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Cold Email</a:t>
            </a:r>
            <a:endParaRPr b="0" i="0" sz="3200" u="none" cap="none" strike="noStrike"/>
          </a:p>
        </p:txBody>
      </p:sp>
      <p:pic>
        <p:nvPicPr>
          <p:cNvPr descr="preencoded.png" id="173" name="Google Shape;173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/>
          <p:nvPr/>
        </p:nvSpPr>
        <p:spPr>
          <a:xfrm>
            <a:off x="540026" y="1382625"/>
            <a:ext cx="6544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Conversion Mechanisms</a:t>
            </a:r>
            <a:endParaRPr b="0" i="0" sz="3200" u="none" cap="none" strike="noStrike"/>
          </a:p>
        </p:txBody>
      </p:sp>
      <p:pic>
        <p:nvPicPr>
          <p:cNvPr descr="preencoded.png" id="180" name="Google Shape;180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/>
          <p:nvPr/>
        </p:nvSpPr>
        <p:spPr>
          <a:xfrm>
            <a:off x="540023" y="1382613"/>
            <a:ext cx="4060627" cy="50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Content</a:t>
            </a:r>
            <a:endParaRPr b="0" i="0" sz="3200" u="none" cap="none" strike="noStrike"/>
          </a:p>
        </p:txBody>
      </p:sp>
      <p:pic>
        <p:nvPicPr>
          <p:cNvPr descr="preencoded.png" id="187" name="Google Shape;187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/>
          <p:nvPr/>
        </p:nvSpPr>
        <p:spPr>
          <a:xfrm>
            <a:off x="540023" y="1382613"/>
            <a:ext cx="4060627" cy="50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Paid Ads</a:t>
            </a:r>
            <a:endParaRPr b="0" i="0" sz="3200" u="none" cap="none" strike="noStrike"/>
          </a:p>
        </p:txBody>
      </p:sp>
      <p:pic>
        <p:nvPicPr>
          <p:cNvPr descr="preencoded.png" id="194" name="Google Shape;194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/>
          <p:nvPr/>
        </p:nvSpPr>
        <p:spPr>
          <a:xfrm>
            <a:off x="540023" y="1382613"/>
            <a:ext cx="4060627" cy="50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High Level Training</a:t>
            </a:r>
            <a:endParaRPr b="0" i="0" sz="3200" u="none" cap="none" strike="noStrike"/>
          </a:p>
        </p:txBody>
      </p:sp>
      <p:pic>
        <p:nvPicPr>
          <p:cNvPr descr="preencoded.png" id="117" name="Google Shape;117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/>
          <p:nvPr/>
        </p:nvSpPr>
        <p:spPr>
          <a:xfrm>
            <a:off x="540023" y="1382613"/>
            <a:ext cx="4060627" cy="50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Newsletter</a:t>
            </a:r>
            <a:endParaRPr b="0" i="0" sz="3200" u="none" cap="none" strike="noStrike"/>
          </a:p>
        </p:txBody>
      </p:sp>
      <p:pic>
        <p:nvPicPr>
          <p:cNvPr descr="preencoded.png" id="124" name="Google Shape;124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/>
          <p:nvPr/>
        </p:nvSpPr>
        <p:spPr>
          <a:xfrm>
            <a:off x="540023" y="1382613"/>
            <a:ext cx="4060627" cy="50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Lead Magnets</a:t>
            </a:r>
            <a:endParaRPr b="0" i="0" sz="3200" u="none" cap="none" strike="noStrike"/>
          </a:p>
        </p:txBody>
      </p:sp>
      <p:pic>
        <p:nvPicPr>
          <p:cNvPr descr="preencoded.png" id="131" name="Google Shape;131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/>
          <p:nvPr/>
        </p:nvSpPr>
        <p:spPr>
          <a:xfrm>
            <a:off x="540026" y="1382625"/>
            <a:ext cx="6885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Prospecting Strategy</a:t>
            </a:r>
            <a:endParaRPr b="0" i="0" sz="3200" u="none" cap="none" strike="noStrike"/>
          </a:p>
        </p:txBody>
      </p:sp>
      <p:pic>
        <p:nvPicPr>
          <p:cNvPr descr="preencoded.png" id="138" name="Google Shape;138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/>
          <p:nvPr/>
        </p:nvSpPr>
        <p:spPr>
          <a:xfrm>
            <a:off x="540026" y="1382625"/>
            <a:ext cx="62865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Partnerships Strategy</a:t>
            </a:r>
            <a:endParaRPr b="0" i="0" sz="3200" u="none" cap="none" strike="noStrike"/>
          </a:p>
        </p:txBody>
      </p:sp>
      <p:pic>
        <p:nvPicPr>
          <p:cNvPr descr="preencoded.png" id="145" name="Google Shape;145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/>
          <p:nvPr/>
        </p:nvSpPr>
        <p:spPr>
          <a:xfrm>
            <a:off x="540023" y="1382613"/>
            <a:ext cx="4060627" cy="507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Offers</a:t>
            </a:r>
            <a:endParaRPr b="0" i="0" sz="3200" u="none" cap="none" strike="noStrike"/>
          </a:p>
        </p:txBody>
      </p:sp>
      <p:pic>
        <p:nvPicPr>
          <p:cNvPr descr="preencoded.png" id="152" name="Google Shape;152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/>
          <p:nvPr/>
        </p:nvSpPr>
        <p:spPr>
          <a:xfrm>
            <a:off x="540025" y="1382625"/>
            <a:ext cx="45720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Standards &amp; Culture</a:t>
            </a:r>
            <a:endParaRPr b="0" i="0" sz="3200" u="none" cap="none" strike="noStrike"/>
          </a:p>
        </p:txBody>
      </p:sp>
      <p:pic>
        <p:nvPicPr>
          <p:cNvPr descr="preencoded.png" id="159" name="Google Shape;159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/>
          <p:nvPr/>
        </p:nvSpPr>
        <p:spPr>
          <a:xfrm>
            <a:off x="540026" y="1382625"/>
            <a:ext cx="68469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09"/>
              </a:lnSpc>
              <a:spcBef>
                <a:spcPts val="0"/>
              </a:spcBef>
              <a:spcAft>
                <a:spcPts val="0"/>
              </a:spcAft>
              <a:buClr>
                <a:srgbClr val="1F1E1E"/>
              </a:buClr>
              <a:buSzPts val="3200"/>
              <a:buFont typeface="Alexandria SemiBold"/>
              <a:buNone/>
            </a:pPr>
            <a:r>
              <a:rPr b="1" i="0" lang="en" sz="3200" u="none" cap="none" strike="noStrike">
                <a:solidFill>
                  <a:srgbClr val="1F1E1E"/>
                </a:solidFill>
                <a:latin typeface="Alexandria SemiBold"/>
                <a:ea typeface="Alexandria SemiBold"/>
                <a:cs typeface="Alexandria SemiBold"/>
                <a:sym typeface="Alexandria SemiBold"/>
              </a:rPr>
              <a:t>Productivity System</a:t>
            </a:r>
            <a:endParaRPr b="0" i="0" sz="3200" u="none" cap="none" strike="noStrike"/>
          </a:p>
        </p:txBody>
      </p:sp>
      <p:pic>
        <p:nvPicPr>
          <p:cNvPr descr="preencoded.png" id="166" name="Google Shape;166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23" y="2198787"/>
            <a:ext cx="8063954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